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BEC5E-64BA-46BE-A7B9-75D3097EB0F1}" v="24" dt="2020-10-31T03:02:16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2538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135BEC5E-64BA-46BE-A7B9-75D3097EB0F1}"/>
    <pc:docChg chg="custSel modSld">
      <pc:chgData name="David Longmuir" userId="9d0644f3-139c-4671-a174-1158cce627ed" providerId="ADAL" clId="{135BEC5E-64BA-46BE-A7B9-75D3097EB0F1}" dt="2020-10-31T03:04:11.934" v="562" actId="20577"/>
      <pc:docMkLst>
        <pc:docMk/>
      </pc:docMkLst>
      <pc:sldChg chg="modSp mod">
        <pc:chgData name="David Longmuir" userId="9d0644f3-139c-4671-a174-1158cce627ed" providerId="ADAL" clId="{135BEC5E-64BA-46BE-A7B9-75D3097EB0F1}" dt="2020-10-31T03:04:11.934" v="562" actId="20577"/>
        <pc:sldMkLst>
          <pc:docMk/>
          <pc:sldMk cId="1453525208" sldId="256"/>
        </pc:sldMkLst>
        <pc:graphicFrameChg chg="mod modGraphic">
          <ac:chgData name="David Longmuir" userId="9d0644f3-139c-4671-a174-1158cce627ed" providerId="ADAL" clId="{135BEC5E-64BA-46BE-A7B9-75D3097EB0F1}" dt="2020-10-31T03:04:11.934" v="562" actId="20577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  <pc:sldChg chg="addSp modSp">
        <pc:chgData name="David Longmuir" userId="9d0644f3-139c-4671-a174-1158cce627ed" providerId="ADAL" clId="{135BEC5E-64BA-46BE-A7B9-75D3097EB0F1}" dt="2020-10-20T14:35:09.292" v="204" actId="1076"/>
        <pc:sldMkLst>
          <pc:docMk/>
          <pc:sldMk cId="2946479069" sldId="280"/>
        </pc:sldMkLst>
        <pc:picChg chg="add mod">
          <ac:chgData name="David Longmuir" userId="9d0644f3-139c-4671-a174-1158cce627ed" providerId="ADAL" clId="{135BEC5E-64BA-46BE-A7B9-75D3097EB0F1}" dt="2020-10-20T14:35:01.811" v="202" actId="1076"/>
          <ac:picMkLst>
            <pc:docMk/>
            <pc:sldMk cId="2946479069" sldId="280"/>
            <ac:picMk id="1026" creationId="{1918EDB3-78AE-4282-830B-6BD7BB570981}"/>
          </ac:picMkLst>
        </pc:picChg>
        <pc:picChg chg="add mod">
          <ac:chgData name="David Longmuir" userId="9d0644f3-139c-4671-a174-1158cce627ed" providerId="ADAL" clId="{135BEC5E-64BA-46BE-A7B9-75D3097EB0F1}" dt="2020-10-20T14:35:09.292" v="204" actId="1076"/>
          <ac:picMkLst>
            <pc:docMk/>
            <pc:sldMk cId="2946479069" sldId="280"/>
            <ac:picMk id="1028" creationId="{63293C2B-3654-4FE1-AB23-940E861E70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11232"/>
              </p:ext>
            </p:extLst>
          </p:nvPr>
        </p:nvGraphicFramePr>
        <p:xfrm>
          <a:off x="230958" y="1047408"/>
          <a:ext cx="11482524" cy="1566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Roc </a:t>
                      </a:r>
                      <a:r>
                        <a:rPr lang="en-US" altLang="ko-KR" sz="1400" dirty="0" err="1"/>
                        <a:t>acu</a:t>
                      </a:r>
                      <a:r>
                        <a:rPr lang="en-US" altLang="ko-KR" sz="1400" dirty="0"/>
                        <a:t> curve</a:t>
                      </a:r>
                    </a:p>
                    <a:p>
                      <a:pPr latinLnBrk="1"/>
                      <a:r>
                        <a:rPr lang="en-US" altLang="ko-KR" sz="1400" dirty="0"/>
                        <a:t>Confusion matrix </a:t>
                      </a:r>
                      <a:r>
                        <a:rPr lang="ko-KR" altLang="en-US" sz="1400"/>
                        <a:t>추가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Ipofri2/Words-201017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TfidfVectorizer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CountVectorizer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TfidfVectorizer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en-US" altLang="ko-KR" sz="1400" dirty="0" err="1"/>
                        <a:t>decomposition.TruncatedSVD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앙상블 </a:t>
                      </a:r>
                      <a:r>
                        <a:rPr lang="en-US" altLang="ko-KR" sz="1400" dirty="0" err="1"/>
                        <a:t>coef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최적화 알아볼 것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Confusion matrix -&gt; </a:t>
                      </a:r>
                      <a:r>
                        <a:rPr lang="en-US" altLang="ko-KR" sz="1400" dirty="0" err="1"/>
                        <a:t>distplt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Ipofri2/Riiid-201018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Groupby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/>
                        <a:t>Ver5. </a:t>
                      </a:r>
                      <a:r>
                        <a:rPr lang="en-US" altLang="ko-KR" sz="1400" dirty="0"/>
                        <a:t>Engine</a:t>
                      </a:r>
                      <a:r>
                        <a:rPr lang="ko-KR" altLang="en-US" sz="1400" dirty="0"/>
                        <a:t> 적용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Ipofri3/Riiid-201029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10**5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 </a:t>
                      </a:r>
                      <a:r>
                        <a:rPr lang="en-US" altLang="ko-KR" sz="1400" dirty="0"/>
                        <a:t>: 0.613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255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Ipofri3/Riiid-201029</a:t>
                      </a:r>
                      <a:endParaRPr lang="ko-KR" altLang="en-US" sz="1400" dirty="0"/>
                    </a:p>
                    <a:p>
                      <a:pPr latinLnBrk="1"/>
                      <a:r>
                        <a:rPr lang="en-US" altLang="ko-KR" sz="1400"/>
                        <a:t>Ver 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Size 10**7</a:t>
                      </a:r>
                    </a:p>
                    <a:p>
                      <a:pPr latinLnBrk="1"/>
                      <a:r>
                        <a:rPr lang="en-US" altLang="ko-KR" sz="1400" dirty="0"/>
                        <a:t>Model 3layer 2048</a:t>
                      </a:r>
                    </a:p>
                    <a:p>
                      <a:pPr latinLnBrk="1"/>
                      <a:r>
                        <a:rPr lang="en-US" altLang="ko-KR" sz="1400" dirty="0"/>
                        <a:t>5 fold</a:t>
                      </a:r>
                    </a:p>
                    <a:p>
                      <a:pPr latinLnBrk="1"/>
                      <a:r>
                        <a:rPr lang="en-US" altLang="ko-KR" sz="1400" dirty="0"/>
                        <a:t>Early stopping 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8332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79629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83604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61356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74773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57114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5072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1701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85211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8811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28821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421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985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18EDB3-78AE-4282-830B-6BD7BB5709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8" y="1984426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293C2B-3654-4FE1-AB23-940E861E7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378" y="2005954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7284</TotalTime>
  <Words>695</Words>
  <Application>Microsoft Office PowerPoint</Application>
  <PresentationFormat>와이드스크린</PresentationFormat>
  <Paragraphs>160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2</cp:revision>
  <dcterms:created xsi:type="dcterms:W3CDTF">2020-10-11T15:03:33Z</dcterms:created>
  <dcterms:modified xsi:type="dcterms:W3CDTF">2020-10-31T03:04:13Z</dcterms:modified>
</cp:coreProperties>
</file>